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6" r:id="rId2"/>
    <p:sldId id="257" r:id="rId3"/>
    <p:sldId id="269" r:id="rId4"/>
    <p:sldId id="272" r:id="rId5"/>
    <p:sldId id="270" r:id="rId6"/>
    <p:sldId id="271" r:id="rId7"/>
    <p:sldId id="261" r:id="rId8"/>
    <p:sldId id="273" r:id="rId9"/>
    <p:sldId id="274" r:id="rId10"/>
    <p:sldId id="258" r:id="rId11"/>
    <p:sldId id="279" r:id="rId12"/>
    <p:sldId id="275" r:id="rId13"/>
    <p:sldId id="276" r:id="rId14"/>
    <p:sldId id="277" r:id="rId15"/>
    <p:sldId id="278" r:id="rId16"/>
    <p:sldId id="260" r:id="rId17"/>
    <p:sldId id="280" r:id="rId18"/>
    <p:sldId id="262" r:id="rId19"/>
    <p:sldId id="266" r:id="rId20"/>
    <p:sldId id="265" r:id="rId21"/>
    <p:sldId id="268" r:id="rId22"/>
    <p:sldId id="264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89978-1AEC-4A29-B3E8-88C1F9E3B10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7D99-29CF-421C-948A-D35AD99BFB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C3D1A1-E384-4581-9C51-23F77D48DC2C}" type="datetimeFigureOut">
              <a:rPr lang="pl-PL" smtClean="0"/>
              <a:pPr/>
              <a:t>2013-11-06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48BEA1-E424-4F84-A6F3-D2A639499CC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muzyka\prezentacja\01.%20-%20Poranek%20w%20Lesie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 flipV="1">
            <a:off x="7082599" y="5532177"/>
            <a:ext cx="45719" cy="57063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rzysztof\AppData\Local\Microsoft\Windows\Temporary Internet Files\Content.IE5\8M94AUMA\MP9004275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-243408"/>
            <a:ext cx="10081119" cy="741526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930015" y="2967335"/>
            <a:ext cx="72839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 A LEŚNY BANK GENÓW</a:t>
            </a:r>
            <a:endParaRPr lang="pl-PL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01. - Poranek w Les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3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WARSTWOWA BUDOWA LASU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09634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 </a:t>
            </a:r>
            <a:r>
              <a:rPr lang="pl-PL" sz="3200" dirty="0" smtClean="0"/>
              <a:t>Najbardziej </a:t>
            </a:r>
            <a:r>
              <a:rPr lang="pl-PL" sz="3200" dirty="0"/>
              <a:t>charakterystyczną cechą lasu jest jego warstwowa budowa. </a:t>
            </a:r>
            <a:r>
              <a:rPr lang="pl-PL" sz="3200" dirty="0" smtClean="0"/>
              <a:t>Są cztery </a:t>
            </a:r>
            <a:r>
              <a:rPr lang="pl-PL" sz="3200" dirty="0"/>
              <a:t>warstwy roślinności: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5319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as.blog.onet.pl/wp-content/blogs.dir/676873/files/blog_hp_4164227_6930996_tr_warstwowa_budowa_la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604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l-PL" dirty="0" smtClean="0"/>
              <a:t> </a:t>
            </a:r>
            <a:r>
              <a:rPr lang="pl-PL" b="1" i="1" dirty="0" smtClean="0"/>
              <a:t>Wysokie drzewa</a:t>
            </a:r>
            <a:r>
              <a:rPr lang="pl-PL" dirty="0" smtClean="0"/>
              <a:t> – jest to najwyższa warstwa lasu tworzona przez konary, gałęzie, owoce i liście drzew, </a:t>
            </a:r>
          </a:p>
          <a:p>
            <a:pPr>
              <a:buNone/>
            </a:pPr>
            <a:r>
              <a:rPr lang="pl-PL" dirty="0" smtClean="0"/>
              <a:t>   a także zamieszkujące je zwierzęta (najczęściej ptaki, które budują w nich swoje gniazda). Korony drzew zatrzymują najwięcej światła i opadów atmosferycznych.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5842" name="Picture 2" descr="&amp;vcy;&amp;ycy;&amp;scy;&amp;ocy;&amp;kcy;&amp;icy;&amp;jcy; &amp;lcy;&amp;iecy;&amp;scy;, &amp;ucy;&amp;tcy;&amp;rcy;&amp;iecy;&amp;ncy;&amp;ncy;&amp;yacy;&amp;yacy; &amp;dcy;&amp;ycy;&amp;mcy;&amp;kcy;&amp;acy;, &amp;zcy;&amp;acy;&amp;vcy;&amp;ocy;&amp;rcy;&amp;acy;&amp;zhcy;&amp;icy;&amp;vcy;&amp;acy;&amp;iecy;&amp;tcy;, &amp;kcy;&amp;rcy;&amp;acy;&amp;scy;&amp;icy;&amp;vcy;&amp;acy;&amp;yacy; &amp;pcy;&amp;rcy;&amp;icy;&amp;rcy;&amp;ocy;&amp;dcy;&amp;acy;, &amp;lcy;&amp;iecy;&amp;scy;&amp;ocy;&amp;pcy;&amp;ocy;&amp;scy;&amp;acy;&amp;d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6026374" cy="338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>
            <a:normAutofit/>
          </a:bodyPr>
          <a:lstStyle/>
          <a:p>
            <a:r>
              <a:rPr lang="pl-PL" i="1" dirty="0" smtClean="0"/>
              <a:t> </a:t>
            </a:r>
            <a:r>
              <a:rPr lang="pl-PL" b="1" i="1" dirty="0" smtClean="0"/>
              <a:t>Podszyt</a:t>
            </a:r>
            <a:r>
              <a:rPr lang="pl-PL" i="1" dirty="0" smtClean="0"/>
              <a:t> </a:t>
            </a:r>
            <a:r>
              <a:rPr lang="pl-PL" dirty="0" smtClean="0"/>
              <a:t>– tworzą go młode drzewa i różnorodne rośliny krzewiaste. Żyje  w nich dużo owadów będących pokarmem dla ptaków.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4820" name="Picture 4" descr="http://www.anabasis.pl/wp-content/uploads/2013/09/tworog_maly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6028209" cy="4033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Runo leśne</a:t>
            </a:r>
            <a:r>
              <a:rPr lang="pl-PL" dirty="0" smtClean="0"/>
              <a:t> – tworzą je różnego rodzaju rośliny zielne, mchy, trawy i paprocie. Częścią runa są także grzyby. Mieszkają tu przede wszystkim motyle, żaby, zaskrońce i ślimaki. Wśród roślin runa znaleźć można też borówki czarne, których jagody zbierane są późnym latem, oraz przepyszne poziomki leśne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3798" name="Picture 6" descr="http://bezprzesady.pl/wp-content/media/2011/10/Podgrzybek-w-runie-le%C5%9Bn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3182938" cy="2385258"/>
          </a:xfrm>
          <a:prstGeom prst="rect">
            <a:avLst/>
          </a:prstGeom>
          <a:noFill/>
        </p:spPr>
      </p:pic>
      <p:pic>
        <p:nvPicPr>
          <p:cNvPr id="33800" name="Picture 8" descr="http://upload.wikimedia.org/wikipedia/commons/3/39/%C4%8Cu%C4%8Doried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3564572" cy="2380265"/>
          </a:xfrm>
          <a:prstGeom prst="rect">
            <a:avLst/>
          </a:prstGeom>
          <a:noFill/>
        </p:spPr>
      </p:pic>
      <p:pic>
        <p:nvPicPr>
          <p:cNvPr id="33802" name="Picture 10" descr="http://www.globtroter.pl/zdjecia/polska/40551_polska_warszawa_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01008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r>
              <a:rPr lang="pl-PL" dirty="0" smtClean="0"/>
              <a:t> </a:t>
            </a:r>
            <a:r>
              <a:rPr lang="pl-PL" b="1" i="1" dirty="0" smtClean="0"/>
              <a:t>Ściółka leśna i gleba</a:t>
            </a:r>
            <a:r>
              <a:rPr lang="pl-PL" dirty="0" smtClean="0"/>
              <a:t> – tworzą ją opadłe liście, szczątki roślin i zwierząt. Znajdują w niej schronienie tysiące drobnych zwierząt. Ściółka pokrywa glebę, w której żyją ogromne ilości bakterii i grzybów, a także bardzo dużo różnorodnych drobnych organizmów zwierzęcych.</a:t>
            </a:r>
          </a:p>
          <a:p>
            <a:endParaRPr lang="pl-PL" dirty="0"/>
          </a:p>
        </p:txBody>
      </p:sp>
      <p:pic>
        <p:nvPicPr>
          <p:cNvPr id="32770" name="Picture 2" descr="http://upload.wikimedia.org/wikipedia/commons/2/29/Plant_litter_%28sciolka_lesn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3821015" cy="2866930"/>
          </a:xfrm>
          <a:prstGeom prst="rect">
            <a:avLst/>
          </a:prstGeom>
          <a:noFill/>
        </p:spPr>
      </p:pic>
      <p:pic>
        <p:nvPicPr>
          <p:cNvPr id="32774" name="Picture 6" descr="http://www.dziennikwschodni.pl/apps/pbcsi.dll/bilde?Site=DW&amp;Date=20130427&amp;Category=KRAJSWIAT&amp;ArtNo=130429562&amp;Ref=AR&amp;border=0&amp;MaxW=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ZNACZENIE LASU</a:t>
            </a:r>
            <a:endParaRPr lang="pl-PL" sz="54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Lasy są wielkim bogactwem. Przynoszą duże korzyści gospodarcze, dostarczając przede wszystkim drewno, </a:t>
            </a:r>
          </a:p>
          <a:p>
            <a:pPr algn="ctr">
              <a:buNone/>
            </a:pPr>
            <a:r>
              <a:rPr lang="pl-PL" dirty="0" smtClean="0"/>
              <a:t>   a także żywicę, korę, grzyby, wiklinę, owoce oraz zwierzęta łowne (głównie dziki, jelenie, bażanty  </a:t>
            </a:r>
          </a:p>
          <a:p>
            <a:pPr algn="ctr">
              <a:buNone/>
            </a:pPr>
            <a:r>
              <a:rPr lang="pl-PL" dirty="0" smtClean="0"/>
              <a:t>   i zające).</a:t>
            </a: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ransition advTm="4118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Ponadto lasy spełniają wiele cennych, trudnych do oszacowania funkcji ochronnych, rekreacyjnych i turystycznych, np. zatrzymują znajdujące się w powietrzu zanieczyszczenia, chronią przed wiatrem i hałasem, regulują stosunki wodne (magazynując duże ilości wody zabezpieczają przed powodzią) oraz są schronieniem dla zwierząt, a dla człowieka miejscem wypoczynku.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LEŚNY BANK GENÓW KOSTRZYCA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Leśny Bank Genów Kostrzyca jest jednostką organizacyjną Lasów Państwowych, która od roku 1996 rozpoczęła gromadzenie oraz długotrwałe przechowywanie zasobów genowych drzew i krzewów leśnych oraz monitoring jakości materiału </a:t>
            </a:r>
            <a:r>
              <a:rPr lang="pl-PL" dirty="0" err="1" smtClean="0"/>
              <a:t>rozmnożeniowego</a:t>
            </a:r>
            <a:r>
              <a:rPr lang="pl-PL" dirty="0" smtClean="0"/>
              <a:t> w postaci nasion  z najcenniejszych obiektów nasiennych Lasów Państwowych oraz ważnych dla ochrony przyrody, pochodzących z parków narodowych, rezerwatów, pomników przyrody.</a:t>
            </a:r>
            <a:endParaRPr lang="pl-PL" dirty="0"/>
          </a:p>
        </p:txBody>
      </p:sp>
    </p:spTree>
  </p:cSld>
  <p:clrMapOvr>
    <a:masterClrMapping/>
  </p:clrMapOvr>
  <p:transition advTm="764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LBG KOSTRZYCA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  Arboretum </a:t>
            </a:r>
            <a:r>
              <a:rPr lang="pl-PL" dirty="0" smtClean="0"/>
              <a:t>- ogród dendrologiczny miejsce, w którym kolekcjonuje i zwykle prowadzi się badania nad drzewami i krzewami.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Przy arboretach działają często placówki naukowe</a:t>
            </a:r>
          </a:p>
          <a:p>
            <a:pPr>
              <a:buNone/>
            </a:pPr>
            <a:r>
              <a:rPr lang="pl-PL" dirty="0" smtClean="0"/>
              <a:t>badające morfologię, anatomię, ekologię, fizjologię i </a:t>
            </a:r>
          </a:p>
          <a:p>
            <a:pPr>
              <a:buNone/>
            </a:pPr>
            <a:r>
              <a:rPr lang="pl-PL" dirty="0" smtClean="0"/>
              <a:t>genetykę roślin</a:t>
            </a:r>
          </a:p>
          <a:p>
            <a:endParaRPr lang="pl-PL" dirty="0"/>
          </a:p>
        </p:txBody>
      </p:sp>
    </p:spTree>
  </p:cSld>
  <p:clrMapOvr>
    <a:masterClrMapping/>
  </p:clrMapOvr>
  <p:transition advTm="104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u="sng" dirty="0" smtClean="0">
                <a:ln w="6350">
                  <a:noFill/>
                </a:ln>
                <a:solidFill>
                  <a:srgbClr val="92D050"/>
                </a:solidFill>
              </a:rPr>
              <a:t>Co to jest las?</a:t>
            </a:r>
            <a:endParaRPr lang="pl-PL" sz="5400" u="sng" dirty="0">
              <a:ln w="6350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Las </a:t>
            </a:r>
            <a:r>
              <a:rPr lang="pl-PL" dirty="0"/>
              <a:t>jest to najprościej mówiąc zbiorowisko roślin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i zwierząt</a:t>
            </a:r>
            <a:r>
              <a:rPr lang="pl-PL" dirty="0"/>
              <a:t>. To miejsce, gdzie na pewnym terytorium żyje mnóstwo organizmów roślinnych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i zwierzęcych</a:t>
            </a:r>
            <a:r>
              <a:rPr lang="pl-PL" dirty="0"/>
              <a:t> </a:t>
            </a:r>
            <a:r>
              <a:rPr lang="pl-PL" dirty="0" smtClean="0"/>
              <a:t>bardzo </a:t>
            </a:r>
            <a:r>
              <a:rPr lang="pl-PL" dirty="0"/>
              <a:t>często ściśle od siebie uzależnionych. </a:t>
            </a:r>
          </a:p>
        </p:txBody>
      </p:sp>
      <p:pic>
        <p:nvPicPr>
          <p:cNvPr id="10242" name="Picture 2" descr="http://www.tapeta-przewalone-las-drzewo.na-pulpit.com/zdjecia/przewalone-las-drzew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378871" cy="3282688"/>
          </a:xfrm>
          <a:prstGeom prst="rect">
            <a:avLst/>
          </a:prstGeom>
          <a:noFill/>
        </p:spPr>
      </p:pic>
    </p:spTree>
  </p:cSld>
  <p:clrMapOvr>
    <a:masterClrMapping/>
  </p:clrMapOvr>
  <p:transition advTm="418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59352"/>
          </a:xfrm>
        </p:spPr>
        <p:txBody>
          <a:bodyPr/>
          <a:lstStyle/>
          <a:p>
            <a:r>
              <a:rPr lang="pl-PL" dirty="0" smtClean="0"/>
              <a:t>LBG KOSTRZYCA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148064" y="1124744"/>
            <a:ext cx="2591271" cy="654843"/>
          </a:xfrm>
        </p:spPr>
        <p:txBody>
          <a:bodyPr/>
          <a:lstStyle/>
          <a:p>
            <a:r>
              <a:rPr lang="pl-PL" dirty="0" smtClean="0"/>
              <a:t>LAS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4040188" cy="4371480"/>
          </a:xfrm>
        </p:spPr>
        <p:txBody>
          <a:bodyPr>
            <a:normAutofit/>
          </a:bodyPr>
          <a:lstStyle/>
          <a:p>
            <a:r>
              <a:rPr lang="pl-PL" dirty="0" smtClean="0"/>
              <a:t>Świerk pospolity</a:t>
            </a:r>
          </a:p>
          <a:p>
            <a:r>
              <a:rPr lang="pl-PL" dirty="0" smtClean="0"/>
              <a:t>Sosna pospolita</a:t>
            </a:r>
          </a:p>
          <a:p>
            <a:r>
              <a:rPr lang="pl-PL" dirty="0" smtClean="0"/>
              <a:t>Dąb  Szypułkowy</a:t>
            </a:r>
          </a:p>
          <a:p>
            <a:r>
              <a:rPr lang="pl-PL" dirty="0" smtClean="0"/>
              <a:t>Modrzew europejski</a:t>
            </a:r>
          </a:p>
          <a:p>
            <a:r>
              <a:rPr lang="pl-PL" dirty="0" smtClean="0"/>
              <a:t>Jodła pospolita</a:t>
            </a:r>
          </a:p>
          <a:p>
            <a:r>
              <a:rPr lang="pl-PL" dirty="0" smtClean="0"/>
              <a:t>Klon zwyczajny</a:t>
            </a:r>
          </a:p>
          <a:p>
            <a:r>
              <a:rPr lang="pl-PL" dirty="0" smtClean="0"/>
              <a:t>Buk zwyczajny</a:t>
            </a:r>
          </a:p>
          <a:p>
            <a:r>
              <a:rPr lang="pl-PL" dirty="0" smtClean="0"/>
              <a:t>Jesion Wyniosły</a:t>
            </a:r>
          </a:p>
          <a:p>
            <a:r>
              <a:rPr lang="pl-PL" dirty="0" smtClean="0"/>
              <a:t>Brzoza Brodawkowata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71480"/>
          </a:xfrm>
        </p:spPr>
        <p:txBody>
          <a:bodyPr>
            <a:normAutofit/>
          </a:bodyPr>
          <a:lstStyle/>
          <a:p>
            <a:pPr lvl="1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Brzoza brodawkowata (brzoza zwisła)</a:t>
            </a:r>
          </a:p>
          <a:p>
            <a:pPr lvl="1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Brzoza brodawkowata (brzoza zwisła)</a:t>
            </a:r>
          </a:p>
          <a:p>
            <a:pPr lvl="1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Buk zwyczajny</a:t>
            </a:r>
          </a:p>
          <a:p>
            <a:pPr lvl="1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Dąb bezszypułkowy</a:t>
            </a:r>
          </a:p>
          <a:p>
            <a:pPr lvl="1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Dąb czerwony</a:t>
            </a:r>
          </a:p>
          <a:p>
            <a:pPr lvl="1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Grab pospolity</a:t>
            </a:r>
          </a:p>
          <a:p>
            <a:pPr lvl="1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Jarząb brekinia (brzęk)</a:t>
            </a:r>
          </a:p>
          <a:p>
            <a:pPr lvl="1"/>
            <a:endParaRPr lang="pl-P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154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pl-PL" dirty="0" smtClean="0"/>
              <a:t>Różnice arboretum a lasem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r>
              <a:rPr lang="pl-PL" dirty="0" smtClean="0"/>
              <a:t>Las jest to otwarta przestrzeń  gdzie znajdują się zwierzęta i rośliny. Las stanowi dla zwierząt dom, a dla ludzi korzyści gospodarcze , ekologiczne i agroturystyczne. Nie ma tu pełnej kontroli nad tym co żyje w lesie.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Arboretum jest to zamknięty teren na którym chroni się, bada i sprawdza stan drzew . Na tym terenie nie ma zwierząt. Są tam przeprowadzane badania i programy edukacyjne.</a:t>
            </a:r>
          </a:p>
          <a:p>
            <a:endParaRPr lang="pl-PL" dirty="0"/>
          </a:p>
        </p:txBody>
      </p:sp>
    </p:spTree>
  </p:cSld>
  <p:clrMapOvr>
    <a:masterClrMapping/>
  </p:clrMapOvr>
  <p:transition advTm="858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4869160"/>
            <a:ext cx="87895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Chrońmy drzewa.</a:t>
            </a: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Bez nich nie przetrwamy!</a:t>
            </a:r>
            <a:endParaRPr lang="pl-PL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8" name="Picture 10" descr="C:\Users\krzysztof\AppData\Local\Microsoft\Windows\Temporary Internet Files\Content.IE5\8YK0V36L\MP9003996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44799"/>
          </a:xfrm>
          <a:prstGeom prst="rect">
            <a:avLst/>
          </a:prstGeom>
          <a:noFill/>
        </p:spPr>
      </p:pic>
    </p:spTree>
  </p:cSld>
  <p:clrMapOvr>
    <a:masterClrMapping/>
  </p:clrMapOvr>
  <p:transition advTm="62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pPr algn="ctr">
              <a:buNone/>
            </a:pPr>
            <a:r>
              <a:rPr lang="pl-PL" sz="5400" dirty="0" smtClean="0"/>
              <a:t>W Polsce występują trzy rodzaje lasów: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89120"/>
          </a:xfrm>
        </p:spPr>
        <p:txBody>
          <a:bodyPr/>
          <a:lstStyle/>
          <a:p>
            <a:r>
              <a:rPr lang="pl-PL" dirty="0" smtClean="0"/>
              <a:t> </a:t>
            </a:r>
            <a:r>
              <a:rPr lang="pl-PL" b="1" dirty="0" smtClean="0"/>
              <a:t>lasy iglaste</a:t>
            </a:r>
            <a:r>
              <a:rPr lang="pl-PL" dirty="0" smtClean="0"/>
              <a:t> – rosną w nich tylko drzewa iglaste,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5602" name="Picture 2" descr="http://www.zywiecperla.com.pl/images/stories/main_pi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558563" cy="426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389120"/>
          </a:xfrm>
        </p:spPr>
        <p:txBody>
          <a:bodyPr/>
          <a:lstStyle/>
          <a:p>
            <a:r>
              <a:rPr lang="pl-PL" dirty="0" smtClean="0"/>
              <a:t> </a:t>
            </a:r>
            <a:r>
              <a:rPr lang="pl-PL" b="1" dirty="0" smtClean="0"/>
              <a:t>lasy liściaste</a:t>
            </a:r>
            <a:r>
              <a:rPr lang="pl-PL" dirty="0" smtClean="0"/>
              <a:t> – rosną w nich jedynie drzewa liściaste,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7650" name="Picture 2" descr="http://www.tapeta-las-sarna-zielen.na-pulpit.com/zdjecia/las-sarna-ziel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08817" cy="4498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r>
              <a:rPr lang="pl-PL" b="1" dirty="0" smtClean="0"/>
              <a:t>lasy mieszane</a:t>
            </a:r>
            <a:r>
              <a:rPr lang="pl-PL" dirty="0" smtClean="0"/>
              <a:t> – rosną w nich zarówno drzewa iglaste, jak i drzewa liściaste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6626" name="Picture 2" descr="http://fotoforum.gazeta.pl/photo/1/gb/wa/zyq9/GbORbe1KPc8Pnb1O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480844" cy="485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n w="6350">
                  <a:noFill/>
                </a:ln>
                <a:solidFill>
                  <a:srgbClr val="00B050"/>
                </a:solidFill>
              </a:rPr>
              <a:t>Najczęściej występujące w naszych lasach rośliny</a:t>
            </a:r>
            <a:endParaRPr lang="pl-PL" dirty="0">
              <a:ln w="6350">
                <a:noFill/>
              </a:ln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43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W lesie najważniejszymi roślinami są drzewa.</a:t>
            </a:r>
          </a:p>
          <a:p>
            <a:pPr>
              <a:buNone/>
            </a:pPr>
            <a:r>
              <a:rPr lang="pl-PL" dirty="0" smtClean="0"/>
              <a:t>   W polskich lasach  najczęściej spotykamy: sosny pospolite, buki zwyczajne, świerki pospolite, jarzęby pospolite, brzozy, dęby, osiki, topole, olchy, jodły </a:t>
            </a:r>
          </a:p>
          <a:p>
            <a:pPr>
              <a:buNone/>
            </a:pPr>
            <a:r>
              <a:rPr lang="pl-PL" baseline="0" dirty="0" smtClean="0"/>
              <a:t>   </a:t>
            </a:r>
            <a:r>
              <a:rPr lang="pl-PL" dirty="0" smtClean="0"/>
              <a:t>i modrzewie. </a:t>
            </a:r>
            <a:endParaRPr lang="pl-PL" dirty="0"/>
          </a:p>
        </p:txBody>
      </p:sp>
      <p:pic>
        <p:nvPicPr>
          <p:cNvPr id="9218" name="Picture 2" descr="Plik:Marktræ (Quercu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877552" cy="1833485"/>
          </a:xfrm>
          <a:prstGeom prst="rect">
            <a:avLst/>
          </a:prstGeom>
          <a:noFill/>
        </p:spPr>
      </p:pic>
      <p:pic>
        <p:nvPicPr>
          <p:cNvPr id="9220" name="Picture 4" descr="http://www.vegacomp.nazwa.pl/lejk/images/stories/drzewa/sosna%20zwyczajna%2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93096"/>
            <a:ext cx="1728192" cy="2296965"/>
          </a:xfrm>
          <a:prstGeom prst="rect">
            <a:avLst/>
          </a:prstGeom>
          <a:noFill/>
        </p:spPr>
      </p:pic>
      <p:pic>
        <p:nvPicPr>
          <p:cNvPr id="9224" name="Picture 8" descr="http://www.iglaki24.pl/galerie/b/betula-pendula-brzoza-br_80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1512168" cy="2520280"/>
          </a:xfrm>
          <a:prstGeom prst="rect">
            <a:avLst/>
          </a:prstGeom>
          <a:noFill/>
        </p:spPr>
      </p:pic>
      <p:pic>
        <p:nvPicPr>
          <p:cNvPr id="9226" name="Picture 10" descr="Plik:Ecaussinnes-d'Enghien AR1a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29100"/>
            <a:ext cx="1608179" cy="2412268"/>
          </a:xfrm>
          <a:prstGeom prst="rect">
            <a:avLst/>
          </a:prstGeom>
          <a:noFill/>
        </p:spPr>
      </p:pic>
    </p:spTree>
  </p:cSld>
  <p:clrMapOvr>
    <a:masterClrMapping/>
  </p:clrMapOvr>
  <p:transition advTm="4571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373616" cy="438912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Poza tym występuje dużo różnorodnych krzewów takich, jak: leszczyna, jałowiec, malina, jeżyna, tarnina, kalina, czarny bez czy czeremcha. </a:t>
            </a:r>
          </a:p>
          <a:p>
            <a:endParaRPr lang="pl-PL" dirty="0"/>
          </a:p>
        </p:txBody>
      </p:sp>
      <p:pic>
        <p:nvPicPr>
          <p:cNvPr id="28674" name="Picture 2" descr="http://www.tuchpark.tuchola.pl/www/gfx/flor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952875" cy="2857500"/>
          </a:xfrm>
          <a:prstGeom prst="rect">
            <a:avLst/>
          </a:prstGeom>
          <a:noFill/>
        </p:spPr>
      </p:pic>
      <p:pic>
        <p:nvPicPr>
          <p:cNvPr id="28676" name="Picture 4" descr="http://www.tapetus.pl/obrazki/n/67107_jezyny-kol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166572"/>
            <a:ext cx="4032448" cy="331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Wśród roślin runa leśnego najczęściej spotkać można: paprocie, wrzosy, skrzyp leśny, grzyby, borówki oraz oczywiście mchy i porosty.</a:t>
            </a:r>
            <a:endParaRPr lang="pl-PL" dirty="0"/>
          </a:p>
        </p:txBody>
      </p:sp>
      <p:pic>
        <p:nvPicPr>
          <p:cNvPr id="29698" name="Picture 2" descr="http://www.kwiatki.org/kwiaty/aka-wrzosy-la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922520" cy="2940578"/>
          </a:xfrm>
          <a:prstGeom prst="rect">
            <a:avLst/>
          </a:prstGeom>
          <a:noFill/>
        </p:spPr>
      </p:pic>
      <p:pic>
        <p:nvPicPr>
          <p:cNvPr id="29700" name="Picture 4" descr="http://www.tapeta-wrzosy-prawdziwki.na-telefon.org/tapety/wrzosy-prawdziw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2808312" cy="2063852"/>
          </a:xfrm>
          <a:prstGeom prst="rect">
            <a:avLst/>
          </a:prstGeom>
          <a:noFill/>
        </p:spPr>
      </p:pic>
      <p:pic>
        <p:nvPicPr>
          <p:cNvPr id="29702" name="Picture 6" descr="http://www.gdansk.lasy.gov.pl/rdlpgdansk/jednostki/strzebielino/edukacja/zielone-dywany/images/018.%20Dywany%20mchu.jpg?isImage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4173082"/>
            <a:ext cx="3744416" cy="2496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3">
      <a:dk1>
        <a:srgbClr val="375C16"/>
      </a:dk1>
      <a:lt1>
        <a:srgbClr val="E5F5D7"/>
      </a:lt1>
      <a:dk2>
        <a:srgbClr val="6EB82D"/>
      </a:dk2>
      <a:lt2>
        <a:srgbClr val="5EA226"/>
      </a:lt2>
      <a:accent1>
        <a:srgbClr val="7FD13B"/>
      </a:accent1>
      <a:accent2>
        <a:srgbClr val="5EA226"/>
      </a:accent2>
      <a:accent3>
        <a:srgbClr val="0081A5"/>
      </a:accent3>
      <a:accent4>
        <a:srgbClr val="00ADDC"/>
      </a:accent4>
      <a:accent5>
        <a:srgbClr val="738AC8"/>
      </a:accent5>
      <a:accent6>
        <a:srgbClr val="1AB39F"/>
      </a:accent6>
      <a:hlink>
        <a:srgbClr val="A7DD77"/>
      </a:hlink>
      <a:folHlink>
        <a:srgbClr val="5F7791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420</Words>
  <Application>Microsoft Office PowerPoint</Application>
  <PresentationFormat>Pokaz na ekranie (4:3)</PresentationFormat>
  <Paragraphs>61</Paragraphs>
  <Slides>22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Slajd 1</vt:lpstr>
      <vt:lpstr>Co to jest las?</vt:lpstr>
      <vt:lpstr>Slajd 3</vt:lpstr>
      <vt:lpstr>Slajd 4</vt:lpstr>
      <vt:lpstr>Slajd 5</vt:lpstr>
      <vt:lpstr>Slajd 6</vt:lpstr>
      <vt:lpstr>Najczęściej występujące w naszych lasach rośliny</vt:lpstr>
      <vt:lpstr>Slajd 8</vt:lpstr>
      <vt:lpstr>Slajd 9</vt:lpstr>
      <vt:lpstr>WARSTWOWA BUDOWA LASU</vt:lpstr>
      <vt:lpstr>Slajd 11</vt:lpstr>
      <vt:lpstr>Slajd 12</vt:lpstr>
      <vt:lpstr>Slajd 13</vt:lpstr>
      <vt:lpstr>Slajd 14</vt:lpstr>
      <vt:lpstr>Slajd 15</vt:lpstr>
      <vt:lpstr>ZNACZENIE LASU</vt:lpstr>
      <vt:lpstr>Slajd 17</vt:lpstr>
      <vt:lpstr>LEŚNY BANK GENÓW KOSTRZYCA</vt:lpstr>
      <vt:lpstr>LBG KOSTRZYCA</vt:lpstr>
      <vt:lpstr>Slajd 20</vt:lpstr>
      <vt:lpstr>Różnice arboretum a lasem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</dc:creator>
  <cp:lastModifiedBy>krzysztof</cp:lastModifiedBy>
  <cp:revision>22</cp:revision>
  <dcterms:created xsi:type="dcterms:W3CDTF">2013-10-19T09:23:29Z</dcterms:created>
  <dcterms:modified xsi:type="dcterms:W3CDTF">2013-11-06T17:59:09Z</dcterms:modified>
</cp:coreProperties>
</file>